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1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1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5/5/2022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Capítulo III</a:t>
            </a:r>
            <a:br>
              <a:rPr lang="es-MX" dirty="0"/>
            </a:br>
            <a:r>
              <a:rPr lang="es-MX" dirty="0" smtClean="0"/>
              <a:t>NATURALEZA DE LA CIENCIA </a:t>
            </a:r>
            <a:r>
              <a:rPr lang="es-MX" dirty="0"/>
              <a:t>NORMAL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12340" y="4468031"/>
            <a:ext cx="5918454" cy="1069848"/>
          </a:xfrm>
        </p:spPr>
        <p:txBody>
          <a:bodyPr/>
          <a:lstStyle/>
          <a:p>
            <a:pPr algn="r"/>
            <a:r>
              <a:rPr lang="es-MX" dirty="0" smtClean="0"/>
              <a:t>Fernando Ferrer</a:t>
            </a:r>
          </a:p>
          <a:p>
            <a:pPr algn="r"/>
            <a:r>
              <a:rPr lang="es-MX" dirty="0" smtClean="0"/>
              <a:t>José Luis Ramírez</a:t>
            </a:r>
          </a:p>
          <a:p>
            <a:pPr algn="r"/>
            <a:r>
              <a:rPr lang="es-MX" dirty="0" smtClean="0"/>
              <a:t>Marina Méndez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761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9471" y="337502"/>
            <a:ext cx="86867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Un paradigma es un modelo o patrón aceptado</a:t>
            </a:r>
            <a:r>
              <a:rPr lang="es-MX" sz="1600" dirty="0" smtClean="0"/>
              <a:t>. Los </a:t>
            </a:r>
            <a:r>
              <a:rPr lang="es-MX" sz="1600" dirty="0"/>
              <a:t>paradigmas obtienen su status como tales, debido a que tienen más éxito que sus competidores para resolver unos cuantos problemas que el grupo de profesionales ha llegado a reconocer como agudos.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La existencia del paradigma establece el problema que debe </a:t>
            </a:r>
            <a:r>
              <a:rPr lang="es-MX" sz="1600" dirty="0" smtClean="0"/>
              <a:t>resolverse.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Quizá </a:t>
            </a:r>
            <a:r>
              <a:rPr lang="es-MX" sz="1600" dirty="0"/>
              <a:t>no resulte evidente el hecho de que sea necesario un paradigma, como requisito previo para el descubrimiento de </a:t>
            </a:r>
            <a:r>
              <a:rPr lang="es-MX" sz="1600" dirty="0" smtClean="0"/>
              <a:t>leyes; con </a:t>
            </a:r>
            <a:r>
              <a:rPr lang="es-MX" sz="1600" dirty="0"/>
              <a:t>frecuencia se oye decir que son descubiertas examinando mediciones tomadas por su propia cuenta y sin compromiso teórico.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/>
              <a:t>Con frecuencia un paradigma, desarrollado para un conjunto de fenómenos, resulta ambiguo al aplicarse a otro estrechamente relacionado. Entonces son necesarios experimentos para escoger entre los métodos alternativos, a efecto de aplicar el paradigma al nuevo campo de interés.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La </a:t>
            </a:r>
            <a:r>
              <a:rPr lang="es-MX" sz="1600" dirty="0"/>
              <a:t>teoría de Newton se basaba en experimentos y pruebas físicas, para comprobarla, </a:t>
            </a:r>
            <a:r>
              <a:rPr lang="es-MX" sz="1600" dirty="0" smtClean="0"/>
              <a:t>obligó </a:t>
            </a:r>
            <a:r>
              <a:rPr lang="es-MX" sz="1600" dirty="0"/>
              <a:t>a que se desarrollaran modelos matemáticos más complejos para contar con una mejor exactitud en las conclusiones, ya que estas pruebas y leyes matemáticas se basan en lo cuantitativo.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La </a:t>
            </a:r>
            <a:r>
              <a:rPr lang="es-MX" sz="1600" dirty="0"/>
              <a:t>reformulación de paradigmas para basar las teorías y leyes de una forma cualitativa se basan en una explicación desde el punto de vista de la lógica (empírica).</a:t>
            </a:r>
          </a:p>
        </p:txBody>
      </p:sp>
    </p:spTree>
    <p:extLst>
      <p:ext uri="{BB962C8B-B14F-4D97-AF65-F5344CB8AC3E}">
        <p14:creationId xmlns:p14="http://schemas.microsoft.com/office/powerpoint/2010/main" val="239489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69</TotalTime>
  <Words>232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Rockwell</vt:lpstr>
      <vt:lpstr>Rockwell Condensed</vt:lpstr>
      <vt:lpstr>Wingdings</vt:lpstr>
      <vt:lpstr>Tipo de madera</vt:lpstr>
      <vt:lpstr>Capítulo III NATURALEZA DE LA CIENCIA NORMAL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III</dc:title>
  <dc:creator>Marina.Mendez</dc:creator>
  <cp:lastModifiedBy>Marina.Mendez</cp:lastModifiedBy>
  <cp:revision>4</cp:revision>
  <dcterms:created xsi:type="dcterms:W3CDTF">2022-05-05T13:28:12Z</dcterms:created>
  <dcterms:modified xsi:type="dcterms:W3CDTF">2022-05-05T14:37:59Z</dcterms:modified>
</cp:coreProperties>
</file>